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3" r:id="rId2"/>
    <p:sldId id="259" r:id="rId3"/>
    <p:sldId id="258" r:id="rId4"/>
    <p:sldId id="289" r:id="rId5"/>
    <p:sldId id="264" r:id="rId6"/>
    <p:sldId id="265" r:id="rId7"/>
    <p:sldId id="291" r:id="rId8"/>
    <p:sldId id="266" r:id="rId9"/>
    <p:sldId id="267" r:id="rId10"/>
    <p:sldId id="268" r:id="rId11"/>
    <p:sldId id="269" r:id="rId12"/>
    <p:sldId id="270" r:id="rId13"/>
    <p:sldId id="292" r:id="rId14"/>
    <p:sldId id="271" r:id="rId15"/>
    <p:sldId id="272" r:id="rId16"/>
    <p:sldId id="293" r:id="rId17"/>
    <p:sldId id="273" r:id="rId18"/>
    <p:sldId id="294" r:id="rId19"/>
    <p:sldId id="263" r:id="rId20"/>
    <p:sldId id="296" r:id="rId21"/>
    <p:sldId id="297" r:id="rId22"/>
    <p:sldId id="277" r:id="rId23"/>
    <p:sldId id="282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BB26-5339-C7F8-00BC-B97F1A2E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sz="1600" dirty="0">
                <a:effectLst/>
                <a:latin typeface="Helvetica Neue" panose="02000503000000020004" pitchFamily="2" charset="0"/>
              </a:rPr>
            </a:br>
            <a:r>
              <a:rPr lang="en-IN" sz="54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Building a Data Science Environment Using AWS ML Services</a:t>
            </a:r>
            <a:br>
              <a:rPr lang="en-IN" sz="4000" dirty="0">
                <a:effectLst/>
                <a:latin typeface="Helvetica Neue" panose="02000503000000020004" pitchFamily="2" charset="0"/>
              </a:rPr>
            </a:br>
            <a:br>
              <a:rPr lang="en-IN" sz="1600" dirty="0">
                <a:effectLst/>
                <a:latin typeface="Helvetica Neue" panose="02000503000000020004" pitchFamily="2" charset="0"/>
              </a:rPr>
            </a:br>
            <a:endParaRPr lang="en-IN" sz="16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23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Launching Applications in Studio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Available Applications in Studio: JupyterLab for Python, RStudio for R, Canvas for no-code ML, and Code Editor for advanced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Launching JupyterLab: Allows data scientists to create spaces for projects, choose server instances, and access Docker images for isolated 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Using Canvas for No-code Model Building: Simplifies the ML workflow, enabling non-technical users to train and infer models without coding.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Code Editor for In-depth Coding: Supports writing, testing, and debugging code with built-in tools, enhancing coding productivity.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Data Preparation for ML in SageMaker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Data Preparation's Role in ML: Ensures that data is accurate, clean, and well-structured, which directly impacts model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Data Wrangler as an Interactive Tool: A graphical interface designed to simplify data cleaning, transformation, and feature engineering.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Scaling Up with EMR and Glue: EMR for handling distributed data processing (e.g., with Spark), and Glue for serverless ETL transformations.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Integrated Data Sources: Connects with S3, Redshift, and other external sources, making it easier to manage and prepare data in one place.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Data Wrangler for Data Preparation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Data Wrangler GUI for Data Cleaning: Enables data scientists to interactively clean and preprocess data without needing extensive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Creating a Data Flow: Data Wrangler allows the design of data pipelines, where each step transforms or analyzes data in a logical sequence.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Exporting Data Flows: Users can export flows to SageMaker Processing or Feature Store to ensure continuity and reuse in other workflows.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SageMaker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Data Wrangler architecture</a:t>
            </a:r>
          </a:p>
        </p:txBody>
      </p:sp>
      <p:pic>
        <p:nvPicPr>
          <p:cNvPr id="6" name="Content Placeholder 5" descr="Screenshot_20241110_210858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5" y="1825625"/>
            <a:ext cx="87363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Preparing Large Datasets with EMR and Glue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EMR for Distributed Processing: Uses Apache Spark, Hive, and Presto for handling large-scale data with high-performance computing.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Glue for Serverless Data Transformation: Provides serverless tools to transform, catalog, and query data at scale without managing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Interactive Data Prep within Notebooks: Data scientists can connect to EMR clusters and use Glue from within SageMaker notebooks.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Choosing Between EMR and Glue: EMR for complex computations, Glue for simpler, cost-effective ETL tasks.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SageMaker Processing Jobs for Data Tasks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Dedicated Processing Jobs: SageMaker Processing handles large-scale tasks like data cleaning and feature engineering in isolated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Containerized Job Execution: Runs processing jobs in Docker containers, offering isolation and compatibility with custom tools.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Built-in ML Frameworks: Pre-configured support for TensorFlow, PyTorch, and other ML libraries simplifies data processing tasks.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SageMaker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Processing architecture</a:t>
            </a:r>
          </a:p>
        </p:txBody>
      </p:sp>
      <p:pic>
        <p:nvPicPr>
          <p:cNvPr id="6" name="Content Placeholder 5" descr="Screenshot_20241110_210933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475" y="1825625"/>
            <a:ext cx="87420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Feature Engineering with SageMaker Feature Store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Feature Store Purpose: Stores and manages reusable features that can be shared across models for consistency and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Online Store for Real-time Inference: Optimized for low-latency reads, ideal for models serving real-time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Offline Store for Batch Processing: Stores historical data for batch training and analysis without impacting real-time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FeatureGroups for Structure: Organizes features in tables with metadata for easy discovery and reuse across ML projects.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SageMaker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Feature Store</a:t>
            </a:r>
          </a:p>
        </p:txBody>
      </p:sp>
      <p:pic>
        <p:nvPicPr>
          <p:cNvPr id="6" name="Content Placeholder 5" descr="Screenshot_20241110_210946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665"/>
            <a:ext cx="10515600" cy="34563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Model Training in SageMaker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Training Service Overview: Provides managed infrastructure to train models with different instance types and scaling options.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Data Storage Options: S3 for general storage, EFS for cost-effective storage, and FSx for high-speed, low-latency data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Modes for Data Ingestion: File mode for downloading data to local storage, Pipe mode for streaming, and Fast File mode for quick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Configuring Training Jobs: Specify Docker images, script locations, and infrastructure for seamless model training.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Introduction to AWS ML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Why Choose Fully Managed ML Services? Minimize setup and maintenance, allowing teams to focus on model development rather than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Overview of Amazon SageMaker: A complete platform that provides tools for the entire ML lifecycle—from data prep to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Core Objective: Enable data scientists to quickly set up, iterate, and deploy ML models without deep expertise in cloud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Focus of This Chapter: How AWS ML services, especially SageMaker, support data science workflows efficiently and effectively.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Hyperparameter Tuning in SageMaker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Purpose of Tuning: Helps optimize model performance by finding the best hyperparameters automatically.</a:t>
            </a:r>
          </a:p>
          <a:p>
            <a:r>
              <a:rPr lang="en-US" sz="2400"/>
              <a:t>Supported Tuning Strategies: Grid search (exhaustive), random search (efficient), Bayesian (intelligent sampling), Hyperband (iterative).</a:t>
            </a:r>
          </a:p>
          <a:p>
            <a:r>
              <a:rPr lang="en-US" sz="2400"/>
              <a:t>Tuning Workflow: Automatically runs training jobs with different hyperparameters to find the optimal combination.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SageMaker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 tuning architecture</a:t>
            </a:r>
          </a:p>
        </p:txBody>
      </p:sp>
      <p:pic>
        <p:nvPicPr>
          <p:cNvPr id="6" name="Content Placeholder 5" descr="Screenshot_20241110_211002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520" y="1825625"/>
            <a:ext cx="95548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Model Deployment Options in SageMaker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Real-Time Inference: For low-latency, sustained prediction needs, using dedicated endpoints for continuous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Serverless Inference: No infrastructure management, cost-effective for infrequent predictions, though with potential cold-start latency.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Asynchronous Inference: Processes large, queued requests, ideal for intermittent, high-volume data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Batch Inference: Efficient for large datasets that do not require real-time results, saves costs by only running as needed.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Automating Workflows with SageMaker Pipelines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Why Automation is Essential: Increases productivity by reducing repetitive tasks, ensuring reproducibility, and tracking configurations.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Directed Acyclic Graph (DAG): Orchestrates workflow steps in a logical sequence, improving model iteration and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Integration with Step Functions: Enables flexible automation, combining ML processes and general AWS workflows.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Monitoring Pipelines: Allows data scientists to monitor each stage of the workflow and track performance metrics.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Best Practices for Data Science Environments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Run Large-Scale Training in SageMaker: Avoid running intensive training jobs in notebooks; use SageMaker training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Abstract Complexity: Simplify setup by hiding networking, storage, and instance configuration details from data scientists.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Self-Service Provisioning: Create automated onboarding processes to allow quick, independent setup for data scientists.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Local Mode for Quick Testing: Allows testing of configurations and model code without creating full-scale training jobs.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Cost and Security Optimization Tips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Set Guardrails: Use AWS policies to restrict access and prevent configuration errors, such as wrong instance selection.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Resource Clean-up: Regularly remove unused resources to avoid unnecessary charges and streamline environment 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Spot Instances for Training Jobs: Significantly reduce training costs by using Spot instances, with options for checkpointing.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Built-in Algorithms and Containers: Reduce setup time by leveraging AWS’s pre-built options for common ML tasks.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Best Practices for Pipelines and Experimentation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Automated Pipelines for Consistency: Ensures repeatable processes for data processing, training, and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Monitoring and Logging: Use CloudWatch for tracking model performance, resource utilization, and anomaly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Regularly Review Workflow Setup: Regular reviews help ensure that workflows are efficient and cost-effective.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Security and Access Control: Keep ML environments secure by limiting access to necessary resources only.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Recap of SageMaker’s Core Features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Comprehensive ML Platform: Covers every stage of the ML lifecycle, from data preparation to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Tool Highlights: Key tools like Data Wrangler, Processing, Training, Tuning, and Hosting support specialized ML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Implementing Best Practices: Optimize workflows, maintain security, and reduce costs by following AWS best practices.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Conclusion and Next Steps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Benefits of SageMaker for ML: An all-in-one platform that simplifies ML development and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Importance of Optimization: Cost, time, and complexity are minimized with best practices and automated workflows.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Encourage Further Exploration: Discover more SageMaker features, advanced configurations, and integrations with other AWS services.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Amazon SageMaker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Lifecycle Coverage: </a:t>
            </a:r>
            <a:r>
              <a:rPr lang="en-US" sz="2400" dirty="0" err="1"/>
              <a:t>SageMaker</a:t>
            </a:r>
            <a:r>
              <a:rPr lang="en-US" sz="2400" dirty="0"/>
              <a:t> provides tools for every stage, including data preparation, model training, tuning, deployment, and monitoring.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Why </a:t>
            </a:r>
            <a:r>
              <a:rPr lang="en-US" sz="2400" dirty="0" err="1"/>
              <a:t>SageMaker</a:t>
            </a:r>
            <a:r>
              <a:rPr lang="en-US" sz="2400" dirty="0"/>
              <a:t> for ML? Streamlines the process, reducing the time, cost, and complexity of moving models from concept to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Core Audience: Designed for data scientists, data analysts, and </a:t>
            </a:r>
            <a:r>
              <a:rPr lang="en-US" sz="2400" dirty="0" err="1"/>
              <a:t>MLOps</a:t>
            </a:r>
            <a:r>
              <a:rPr lang="en-US" sz="2400" dirty="0"/>
              <a:t> engineers with specific tools tailored to their needs.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SageMaker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capabilities</a:t>
            </a:r>
          </a:p>
        </p:txBody>
      </p:sp>
      <p:pic>
        <p:nvPicPr>
          <p:cNvPr id="6" name="Content Placeholder 5" descr="Screenshot_20241110_210750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945" y="1825625"/>
            <a:ext cx="74834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Key SageMaker Tools for Data Scientists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Studio Notebooks: Hosted Jupyter notebooks for data science experimentation, providing a familiar coding environment with cloud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Data Wrangler: A no-code/low-code tool for cleaning, preparing, and visualizing data, making data preparation easier and faster.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Training and Tuning Services: Supports model training on cloud infrastructure and automates hyperparameter tuning for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Model Hosting: Provides flexible deployment options for serving trained models, from real-time to batch inference, supporting different use cases.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Data Science Environment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Purpose of a Data Science Environment: Allows data scientists to conduct multiple experiments systematically and with sufficient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Core Components Required: Jupyter Notebooks for coding, data processing engines for large-scale data handling, and model training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Experiment Tracking: Essential to manage multiple runs, track changes, and organize results effectively for reproducibility.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Storage Needs: Use of repositories to store source code and Docker images, ensuring consistency and reusability across projects.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Data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</a:rPr>
              <a:t>science environment architecture</a:t>
            </a:r>
          </a:p>
        </p:txBody>
      </p:sp>
      <p:pic>
        <p:nvPicPr>
          <p:cNvPr id="6" name="Content Placeholder 5" descr="Screenshot_20241110_210832_WPS Offi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670" y="1691640"/>
            <a:ext cx="9145905" cy="4598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SageMaker Studio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SageMaker Studio as a Central IDE: An all-in-one workspace for running experiments, tuning, training, and hosting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Core Applications: JupyterLab for notebooks, Code Editor for advanced coding, Canvas for no-code model building, and RStudio for 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User Profiles and Domains: Profiles allow different user setups and roles, while domains help control resources and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Resource Isolation with Spaces: Ensures each user profile has dedicated resources, improving management and performance.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b="1" dirty="0">
                <a:solidFill>
                  <a:srgbClr val="0A62E6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Onboarding Users into SageMaker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SageMaker Domain Setup: Essential for initializing the environment, setting up configurations, and creating user profiles.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Quick Setup for Individuals: A streamlined option that automatically configures default settings for single-user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Advanced Setup for Multi-user Scenarios: Allows for configuration of networking, IAM roles, access permissions, and more for enterprise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User Profiles within Domains: Each profile provides tailored access to applications, controlled by the domain’s policies and configurations.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1740</Words>
  <Application>Microsoft Macintosh PowerPoint</Application>
  <PresentationFormat>Widescreen</PresentationFormat>
  <Paragraphs>106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Office Theme</vt:lpstr>
      <vt:lpstr> Building a Data Science Environment Using AWS ML Services  </vt:lpstr>
      <vt:lpstr>Introduction to AWS ML Services</vt:lpstr>
      <vt:lpstr> Amazon SageMaker Overview</vt:lpstr>
      <vt:lpstr>SageMaker capabilities</vt:lpstr>
      <vt:lpstr> Key SageMaker Tools for Data Scientists</vt:lpstr>
      <vt:lpstr>Data Science Environment Architecture</vt:lpstr>
      <vt:lpstr>Data science environment architecture</vt:lpstr>
      <vt:lpstr>SageMaker Studio Overview</vt:lpstr>
      <vt:lpstr> Onboarding Users into SageMaker</vt:lpstr>
      <vt:lpstr> Launching Applications in Studio</vt:lpstr>
      <vt:lpstr> Data Preparation for ML in SageMaker</vt:lpstr>
      <vt:lpstr> Data Wrangler for Data Preparation</vt:lpstr>
      <vt:lpstr>SageMaker Data Wrangler architecture</vt:lpstr>
      <vt:lpstr> Preparing Large Datasets with EMR and Glue</vt:lpstr>
      <vt:lpstr> SageMaker Processing Jobs for Data Tasks</vt:lpstr>
      <vt:lpstr>SageMaker Processing architecture</vt:lpstr>
      <vt:lpstr>Feature Engineering with SageMaker Feature Store</vt:lpstr>
      <vt:lpstr>SageMaker Feature Store</vt:lpstr>
      <vt:lpstr>Model Training in SageMaker</vt:lpstr>
      <vt:lpstr>Hyperparameter Tuning in SageMaker</vt:lpstr>
      <vt:lpstr>SageMaker tuning architecture</vt:lpstr>
      <vt:lpstr>Model Deployment Options in SageMaker</vt:lpstr>
      <vt:lpstr>Automating Workflows with SageMaker Pipelines</vt:lpstr>
      <vt:lpstr> Best Practices for Data Science Environments</vt:lpstr>
      <vt:lpstr>Cost and Security Optimization Tips</vt:lpstr>
      <vt:lpstr> Best Practices for Pipelines and Experimentation</vt:lpstr>
      <vt:lpstr> Recap of SageMaker’s Core Features</vt:lpstr>
      <vt:lpstr>Conclusion and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SIVAKUMAR BN</dc:creator>
  <cp:lastModifiedBy>Microsoft Office User</cp:lastModifiedBy>
  <cp:revision>9</cp:revision>
  <dcterms:created xsi:type="dcterms:W3CDTF">2024-11-10T15:18:00Z</dcterms:created>
  <dcterms:modified xsi:type="dcterms:W3CDTF">2024-11-20T21:40:30Z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772B861848BA427084148150818016A4_12</vt:lpwstr>
  </property>
  <property fmtid="{D5CDD505-2E9C-101B-9397-08002B2CF9AE}" pid="3" name="KSOProductBuildVer">
    <vt:lpwstr>1033-12.2.0.18607</vt:lpwstr>
  </property>
</Properties>
</file>